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sldIdLst>
    <p:sldId id="256" r:id="rId2"/>
    <p:sldId id="266" r:id="rId3"/>
    <p:sldId id="265" r:id="rId4"/>
    <p:sldId id="264" r:id="rId5"/>
    <p:sldId id="263" r:id="rId6"/>
    <p:sldId id="267" r:id="rId7"/>
    <p:sldId id="268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718"/>
  </p:normalViewPr>
  <p:slideViewPr>
    <p:cSldViewPr snapToGrid="0" snapToObjects="1">
      <p:cViewPr varScale="1">
        <p:scale>
          <a:sx n="85" d="100"/>
          <a:sy n="85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28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1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2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4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5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02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4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1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92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1847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405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9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326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47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8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515773"/>
            <a:ext cx="7766936" cy="1646302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Creating the best club </a:t>
            </a:r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en-US" dirty="0" smtClean="0">
                <a:solidFill>
                  <a:srgbClr val="002060"/>
                </a:solidFill>
              </a:rPr>
              <a:t>limate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Pamela Greet 20 July 2016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0" y="269033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PURPOSE</a:t>
            </a:r>
          </a:p>
          <a:p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Achieving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Toastmaster mission</a:t>
            </a:r>
          </a:p>
          <a:p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Current position of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Chelmer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Speakers’ Club</a:t>
            </a:r>
          </a:p>
          <a:p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Your part 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77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Introduction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Climate is key to </a:t>
            </a:r>
          </a:p>
          <a:p>
            <a:pPr lvl="1"/>
            <a:r>
              <a:rPr lang="en-US" sz="2600" dirty="0" smtClean="0"/>
              <a:t>Growth</a:t>
            </a:r>
          </a:p>
          <a:p>
            <a:pPr lvl="1"/>
            <a:r>
              <a:rPr lang="en-US" sz="2600" dirty="0" smtClean="0"/>
              <a:t>Learning and participation</a:t>
            </a:r>
          </a:p>
          <a:p>
            <a:pPr lvl="1"/>
            <a:r>
              <a:rPr lang="en-US" sz="2600" dirty="0" smtClean="0"/>
              <a:t>Sustainability </a:t>
            </a:r>
          </a:p>
          <a:p>
            <a:pPr lvl="1"/>
            <a:r>
              <a:rPr lang="en-US" sz="2600" dirty="0" smtClean="0"/>
              <a:t>Achievement of goals: individual and club</a:t>
            </a:r>
          </a:p>
          <a:p>
            <a:endParaRPr lang="en-US" sz="2800" dirty="0"/>
          </a:p>
          <a:p>
            <a:r>
              <a:rPr lang="en-US" sz="2800" dirty="0" smtClean="0"/>
              <a:t>Club’s individual personality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2943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Attention and readiness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Each member responsible to self and club</a:t>
            </a:r>
          </a:p>
          <a:p>
            <a:pPr lvl="1"/>
            <a:r>
              <a:rPr lang="en-US" sz="2600" dirty="0" smtClean="0"/>
              <a:t>Prepared / punctual</a:t>
            </a:r>
          </a:p>
          <a:p>
            <a:pPr lvl="1"/>
            <a:r>
              <a:rPr lang="en-US" sz="2600" dirty="0" smtClean="0"/>
              <a:t>Participate</a:t>
            </a:r>
          </a:p>
          <a:p>
            <a:pPr lvl="1"/>
            <a:r>
              <a:rPr lang="en-US" sz="2600" dirty="0" smtClean="0"/>
              <a:t>Team effort: volunteer, delegate = learning opportunities</a:t>
            </a:r>
          </a:p>
          <a:p>
            <a:r>
              <a:rPr lang="en-US" sz="2800" dirty="0" smtClean="0"/>
              <a:t>Support others by : listening, observing, applauding, congratulating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5943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Community: in it together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650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Welcome is not just for the beginning</a:t>
            </a:r>
          </a:p>
          <a:p>
            <a:pPr lvl="1"/>
            <a:r>
              <a:rPr lang="en-US" sz="2600" dirty="0" smtClean="0"/>
              <a:t>Meeting start: formal welcome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Meeting middle: the break – being the welcome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Meeting end:  Guest feedback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Member feedback: how do we do this?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209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Sustainability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Keeping the welcome, the participation and opportunities going</a:t>
            </a:r>
          </a:p>
          <a:p>
            <a:r>
              <a:rPr lang="en-US" sz="2800" dirty="0" smtClean="0"/>
              <a:t>Mentoring: formal and informal</a:t>
            </a:r>
          </a:p>
          <a:p>
            <a:r>
              <a:rPr lang="en-US" sz="2800" dirty="0" smtClean="0"/>
              <a:t>Member goal achievement: not just for the VPE</a:t>
            </a:r>
          </a:p>
          <a:p>
            <a:r>
              <a:rPr lang="en-US" sz="2800" dirty="0" smtClean="0"/>
              <a:t>Being a responsible member: attend, inform &amp; prepare</a:t>
            </a:r>
          </a:p>
          <a:p>
            <a:r>
              <a:rPr lang="en-US" sz="2800" dirty="0" smtClean="0"/>
              <a:t>Evaluation: we learn from honesty not from flattery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5230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Recognition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Formal  &amp; informal recognition:</a:t>
            </a:r>
          </a:p>
          <a:p>
            <a:pPr lvl="1"/>
            <a:r>
              <a:rPr lang="en-US" sz="2600" dirty="0" smtClean="0"/>
              <a:t>Speaker of month</a:t>
            </a:r>
          </a:p>
          <a:p>
            <a:pPr lvl="1"/>
            <a:r>
              <a:rPr lang="en-US" sz="2600" dirty="0" smtClean="0"/>
              <a:t>Improvements: warm-ups, table topics, speeches and awards</a:t>
            </a:r>
          </a:p>
          <a:p>
            <a:pPr lvl="1"/>
            <a:r>
              <a:rPr lang="en-US" sz="2600" dirty="0" smtClean="0"/>
              <a:t>Competitions, training, conferences</a:t>
            </a:r>
          </a:p>
          <a:p>
            <a:r>
              <a:rPr lang="en-US" sz="2800" dirty="0" smtClean="0"/>
              <a:t>Friendship</a:t>
            </a:r>
          </a:p>
          <a:p>
            <a:pPr lvl="1"/>
            <a:r>
              <a:rPr lang="en-US" sz="2600" dirty="0" smtClean="0"/>
              <a:t>My contribution can be positive or negative; there is no neutral</a:t>
            </a:r>
          </a:p>
        </p:txBody>
      </p:sp>
    </p:spTree>
    <p:extLst>
      <p:ext uri="{BB962C8B-B14F-4D97-AF65-F5344CB8AC3E}">
        <p14:creationId xmlns:p14="http://schemas.microsoft.com/office/powerpoint/2010/main" val="55753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Creating the best club climate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Close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9016"/>
            <a:ext cx="8596668" cy="48418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Celebrate successes</a:t>
            </a:r>
          </a:p>
          <a:p>
            <a:endParaRPr lang="en-US" sz="1600" dirty="0"/>
          </a:p>
          <a:p>
            <a:r>
              <a:rPr lang="en-US" sz="2400" dirty="0" smtClean="0"/>
              <a:t>Enjoy our diversity </a:t>
            </a:r>
          </a:p>
          <a:p>
            <a:endParaRPr lang="en-US" sz="1600" dirty="0"/>
          </a:p>
          <a:p>
            <a:r>
              <a:rPr lang="en-US" sz="2400" dirty="0" smtClean="0"/>
              <a:t>Encourage our learning and growth </a:t>
            </a:r>
          </a:p>
          <a:p>
            <a:endParaRPr lang="en-US" sz="1600" dirty="0"/>
          </a:p>
          <a:p>
            <a:r>
              <a:rPr lang="en-US" sz="2400" dirty="0" smtClean="0"/>
              <a:t>Not just ticking the boxes to achieve a Distinguished Club ribbon but making a difference in YOUR life and in our community</a:t>
            </a:r>
          </a:p>
          <a:p>
            <a:endParaRPr lang="en-US" sz="1600" dirty="0" smtClean="0"/>
          </a:p>
          <a:p>
            <a:r>
              <a:rPr lang="en-US" sz="2800" dirty="0" smtClean="0">
                <a:solidFill>
                  <a:srgbClr val="C00000"/>
                </a:solidFill>
              </a:rPr>
              <a:t>YOUR FEEDBACK for </a:t>
            </a:r>
            <a:r>
              <a:rPr lang="en-US" sz="2800" dirty="0" err="1" smtClean="0">
                <a:solidFill>
                  <a:srgbClr val="C00000"/>
                </a:solidFill>
              </a:rPr>
              <a:t>Chelmer</a:t>
            </a:r>
            <a:r>
              <a:rPr lang="en-US" sz="2800" dirty="0" smtClean="0">
                <a:solidFill>
                  <a:srgbClr val="C00000"/>
                </a:solidFill>
              </a:rPr>
              <a:t> Speakers</a:t>
            </a:r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33922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3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74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8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50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5086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253</Words>
  <Application>Microsoft Macintosh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Trebuchet MS</vt:lpstr>
      <vt:lpstr>Wingdings 3</vt:lpstr>
      <vt:lpstr>Arial</vt:lpstr>
      <vt:lpstr>Facet</vt:lpstr>
      <vt:lpstr>Creating the best club climate</vt:lpstr>
      <vt:lpstr>Creating the best club climate Introduction</vt:lpstr>
      <vt:lpstr>Creating the best club climate Attention and readiness</vt:lpstr>
      <vt:lpstr>Creating the best club climate Community: in it together</vt:lpstr>
      <vt:lpstr>Creating the best club climate Sustainability</vt:lpstr>
      <vt:lpstr>Creating the best club climate Recognition</vt:lpstr>
      <vt:lpstr>Creating the best club climate Close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the best club climate</dc:title>
  <dc:creator>Pamela Greet</dc:creator>
  <cp:lastModifiedBy>Pamela Greet</cp:lastModifiedBy>
  <cp:revision>4</cp:revision>
  <dcterms:created xsi:type="dcterms:W3CDTF">2016-07-20T05:26:59Z</dcterms:created>
  <dcterms:modified xsi:type="dcterms:W3CDTF">2016-07-20T05:55:02Z</dcterms:modified>
</cp:coreProperties>
</file>